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4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7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9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56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547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12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10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30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232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4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557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64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125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5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6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5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4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90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98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8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2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7DBD5-C8F2-471F-8D0D-D2CF04D8DD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2017-05-25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06807-4BF5-4495-8C3A-92E5FF07C04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7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3402344"/>
            <a:ext cx="9144000" cy="1898864"/>
          </a:xfrm>
          <a:prstGeom prst="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278248" y="4509120"/>
            <a:ext cx="619388" cy="697983"/>
            <a:chOff x="3880604" y="1890382"/>
            <a:chExt cx="930493" cy="1048565"/>
          </a:xfrm>
        </p:grpSpPr>
        <p:grpSp>
          <p:nvGrpSpPr>
            <p:cNvPr id="12" name="그룹 11"/>
            <p:cNvGrpSpPr/>
            <p:nvPr/>
          </p:nvGrpSpPr>
          <p:grpSpPr>
            <a:xfrm>
              <a:off x="3945102" y="1890382"/>
              <a:ext cx="865995" cy="654163"/>
              <a:chOff x="3945102" y="1890382"/>
              <a:chExt cx="865995" cy="654163"/>
            </a:xfrm>
          </p:grpSpPr>
          <p:sp>
            <p:nvSpPr>
              <p:cNvPr id="10" name="눈물 방울 9"/>
              <p:cNvSpPr/>
              <p:nvPr/>
            </p:nvSpPr>
            <p:spPr>
              <a:xfrm rot="11437092">
                <a:off x="4307041" y="2040489"/>
                <a:ext cx="504056" cy="504056"/>
              </a:xfrm>
              <a:prstGeom prst="teardrop">
                <a:avLst/>
              </a:prstGeom>
              <a:solidFill>
                <a:srgbClr val="FDD9E3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눈물 방울 10"/>
              <p:cNvSpPr/>
              <p:nvPr/>
            </p:nvSpPr>
            <p:spPr>
              <a:xfrm rot="7474801">
                <a:off x="3945102" y="1890382"/>
                <a:ext cx="504056" cy="504056"/>
              </a:xfrm>
              <a:prstGeom prst="teardrop">
                <a:avLst/>
              </a:prstGeom>
              <a:solidFill>
                <a:schemeClr val="bg1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 rot="10510131">
              <a:off x="3880604" y="2379095"/>
              <a:ext cx="741145" cy="559852"/>
              <a:chOff x="3945102" y="1890382"/>
              <a:chExt cx="865995" cy="654163"/>
            </a:xfrm>
          </p:grpSpPr>
          <p:sp>
            <p:nvSpPr>
              <p:cNvPr id="14" name="눈물 방울 13"/>
              <p:cNvSpPr/>
              <p:nvPr/>
            </p:nvSpPr>
            <p:spPr>
              <a:xfrm rot="11437092">
                <a:off x="4307041" y="2040489"/>
                <a:ext cx="504056" cy="504056"/>
              </a:xfrm>
              <a:prstGeom prst="teardrop">
                <a:avLst/>
              </a:prstGeom>
              <a:solidFill>
                <a:srgbClr val="FDD9E3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눈물 방울 14"/>
              <p:cNvSpPr/>
              <p:nvPr/>
            </p:nvSpPr>
            <p:spPr>
              <a:xfrm rot="7474801">
                <a:off x="3945102" y="1890382"/>
                <a:ext cx="504056" cy="504056"/>
              </a:xfrm>
              <a:prstGeom prst="teardrop">
                <a:avLst/>
              </a:prstGeom>
              <a:solidFill>
                <a:schemeClr val="bg1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8" name="직선 연결선 17"/>
          <p:cNvCxnSpPr/>
          <p:nvPr/>
        </p:nvCxnSpPr>
        <p:spPr>
          <a:xfrm flipV="1">
            <a:off x="4728921" y="4929601"/>
            <a:ext cx="3654474" cy="1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76256" y="4999203"/>
            <a:ext cx="3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3GC – C </a:t>
            </a:r>
            <a:r>
              <a:rPr lang="ko-KR" altLang="en-US" sz="12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김민수 </a:t>
            </a:r>
            <a:endParaRPr lang="en-US" altLang="ko-KR" sz="1200" dirty="0">
              <a:solidFill>
                <a:prstClr val="white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3968" y="3404537"/>
            <a:ext cx="4752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포트 </a:t>
            </a:r>
            <a:r>
              <a:rPr lang="ko-KR" altLang="en-US" sz="6000" dirty="0" err="1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폴리오</a:t>
            </a:r>
            <a:endParaRPr lang="en-US" altLang="ko-KR" sz="6000" dirty="0">
              <a:solidFill>
                <a:prstClr val="white"/>
              </a:solidFill>
              <a:effectLst>
                <a:reflection blurRad="6350" stA="55000" endA="300" endPos="45500" dir="5400000" sy="-100000" algn="bl" rotWithShape="0"/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algn="ctr"/>
            <a:r>
              <a:rPr lang="en-US" altLang="ko-KR" sz="3600" dirty="0">
                <a:solidFill>
                  <a:prstClr val="white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       UI / UX</a:t>
            </a:r>
            <a:endParaRPr lang="ko-KR" altLang="en-US" sz="3600" dirty="0">
              <a:solidFill>
                <a:prstClr val="white"/>
              </a:solidFill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54" y="4113486"/>
            <a:ext cx="1201153" cy="116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78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6048672" y="2715"/>
            <a:ext cx="309532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16216" y="26064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prstClr val="white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목 차</a:t>
            </a:r>
            <a:endParaRPr lang="ko-KR" altLang="en-US" sz="6000" dirty="0">
              <a:solidFill>
                <a:prstClr val="white"/>
              </a:solidFill>
              <a:effectLst>
                <a:reflection blurRad="6350" stA="50000" endA="300" endPos="50000" dist="60007" dir="5400000" sy="-100000" algn="bl" rotWithShape="0"/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74813" y="1916832"/>
            <a:ext cx="28430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1. </a:t>
            </a:r>
            <a:r>
              <a:rPr lang="ko-KR" altLang="en-US" sz="24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포트폴리오 구성</a:t>
            </a:r>
            <a:endParaRPr lang="en-US" altLang="ko-KR" sz="2400" dirty="0">
              <a:solidFill>
                <a:prstClr val="white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endParaRPr lang="en-US" altLang="ko-KR" sz="2400" dirty="0">
              <a:solidFill>
                <a:prstClr val="white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r>
              <a:rPr lang="en-US" altLang="ko-KR" sz="24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2. </a:t>
            </a:r>
            <a:r>
              <a:rPr lang="ko-KR" altLang="en-US" sz="24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프로그래밍</a:t>
            </a:r>
            <a:endParaRPr lang="en-US" altLang="ko-KR" sz="2400" dirty="0">
              <a:solidFill>
                <a:prstClr val="white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endParaRPr lang="en-US" altLang="ko-KR" sz="2400" dirty="0">
              <a:solidFill>
                <a:prstClr val="white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r>
              <a:rPr lang="en-US" altLang="ko-KR" sz="24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3. </a:t>
            </a:r>
            <a:r>
              <a:rPr lang="ko-KR" altLang="en-US" sz="24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페이지 레이아웃</a:t>
            </a:r>
            <a:endParaRPr lang="en-US" altLang="ko-KR" sz="2400" dirty="0">
              <a:solidFill>
                <a:prstClr val="white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endParaRPr lang="en-US" altLang="ko-KR" sz="2400" dirty="0">
              <a:solidFill>
                <a:prstClr val="white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r>
              <a:rPr lang="en-US" altLang="ko-KR" sz="24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</a:t>
            </a:r>
            <a:r>
              <a:rPr lang="ko-KR" altLang="en-US" sz="24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세부 내용</a:t>
            </a:r>
            <a:r>
              <a:rPr lang="en-US" altLang="ko-KR" sz="24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7380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87624" y="508570"/>
            <a:ext cx="2736304" cy="5656734"/>
          </a:xfrm>
          <a:prstGeom prst="rect">
            <a:avLst/>
          </a:prstGeom>
          <a:solidFill>
            <a:schemeClr val="tx1">
              <a:lumMod val="65000"/>
              <a:lumOff val="3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3528" y="1124744"/>
            <a:ext cx="3744416" cy="1152128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481" y="11415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EECE1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1</a:t>
            </a:r>
            <a:r>
              <a:rPr lang="en-US" altLang="ko-KR" sz="3200" dirty="0">
                <a:solidFill>
                  <a:srgbClr val="EEECE1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. </a:t>
            </a:r>
            <a:r>
              <a:rPr lang="ko-KR" altLang="en-US" sz="3200" dirty="0">
                <a:solidFill>
                  <a:srgbClr val="EEECE1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포트폴리오 구성</a:t>
            </a:r>
            <a:endParaRPr lang="en-US" altLang="ko-KR" sz="3200" dirty="0">
              <a:solidFill>
                <a:srgbClr val="EEECE1"/>
              </a:solidFill>
              <a:effectLst>
                <a:reflection blurRad="6350" stA="55000" endA="300" endPos="45500" dir="5400000" sy="-100000" algn="bl" rotWithShape="0"/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45467" y="1719972"/>
            <a:ext cx="3134445" cy="126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23928" y="508570"/>
            <a:ext cx="4248472" cy="5656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7555" y="1716144"/>
            <a:ext cx="306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총 </a:t>
            </a:r>
            <a:r>
              <a:rPr lang="en-US" altLang="ko-KR" sz="2400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6</a:t>
            </a:r>
            <a:r>
              <a:rPr lang="ko-KR" altLang="en-US" sz="2400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가지로 구성</a:t>
            </a:r>
          </a:p>
        </p:txBody>
      </p:sp>
      <p:sp>
        <p:nvSpPr>
          <p:cNvPr id="10" name="한쪽 모서리가 잘린 사각형 9"/>
          <p:cNvSpPr/>
          <p:nvPr/>
        </p:nvSpPr>
        <p:spPr>
          <a:xfrm flipH="1">
            <a:off x="4627053" y="1100606"/>
            <a:ext cx="4049401" cy="447384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한쪽 모서리가 잘린 사각형 10"/>
          <p:cNvSpPr/>
          <p:nvPr/>
        </p:nvSpPr>
        <p:spPr>
          <a:xfrm flipH="1">
            <a:off x="4644008" y="1916334"/>
            <a:ext cx="4049401" cy="447384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한쪽 모서리가 잘린 사각형 11"/>
          <p:cNvSpPr/>
          <p:nvPr/>
        </p:nvSpPr>
        <p:spPr>
          <a:xfrm flipH="1">
            <a:off x="4627053" y="2732062"/>
            <a:ext cx="4049401" cy="447384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한쪽 모서리가 잘린 사각형 12"/>
          <p:cNvSpPr/>
          <p:nvPr/>
        </p:nvSpPr>
        <p:spPr>
          <a:xfrm flipH="1">
            <a:off x="4627052" y="3547790"/>
            <a:ext cx="4049401" cy="44738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한쪽 모서리가 잘린 사각형 13"/>
          <p:cNvSpPr/>
          <p:nvPr/>
        </p:nvSpPr>
        <p:spPr>
          <a:xfrm flipH="1">
            <a:off x="4635531" y="4363518"/>
            <a:ext cx="4049401" cy="447384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한쪽 모서리가 잘린 사각형 14"/>
          <p:cNvSpPr/>
          <p:nvPr/>
        </p:nvSpPr>
        <p:spPr>
          <a:xfrm flipH="1">
            <a:off x="4644008" y="5179246"/>
            <a:ext cx="4049401" cy="447384"/>
          </a:xfrm>
          <a:prstGeom prst="snip1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49081" y="1080013"/>
            <a:ext cx="2446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메인페이지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8594" y="1894912"/>
            <a:ext cx="2446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75000"/>
                  </a:schemeClr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나의작품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8594" y="2724921"/>
            <a:ext cx="2446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75000"/>
                  </a:schemeClr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나의경험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78594" y="3522471"/>
            <a:ext cx="2446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75000"/>
                  </a:schemeClr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나의활동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7732" y="4345340"/>
            <a:ext cx="2446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자격증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4608" y="5153928"/>
            <a:ext cx="2446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2">
                    <a:lumMod val="75000"/>
                  </a:schemeClr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하고싶은말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071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73211" y="801272"/>
            <a:ext cx="7803245" cy="5652064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801272"/>
            <a:ext cx="5933256" cy="5652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148064" y="5805264"/>
            <a:ext cx="3312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02" y="888404"/>
            <a:ext cx="5794452" cy="48297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3211" y="5805264"/>
            <a:ext cx="7803245" cy="648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>
            <a:off x="313039" y="378941"/>
            <a:ext cx="3188042" cy="84025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8141" y="506682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2. </a:t>
            </a:r>
            <a:r>
              <a:rPr lang="ko-KR" altLang="en-US" sz="32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프로그래밍</a:t>
            </a:r>
            <a:endParaRPr lang="en-US" altLang="ko-KR" sz="3200" dirty="0">
              <a:solidFill>
                <a:prstClr val="white"/>
              </a:solidFill>
              <a:effectLst>
                <a:reflection blurRad="6350" stA="55000" endA="300" endPos="45500" dir="5400000" sy="-100000" algn="bl" rotWithShape="0"/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4443" y="5942904"/>
            <a:ext cx="740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Html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을 이용해서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div , class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를 이용 디자인은 </a:t>
            </a:r>
            <a:r>
              <a:rPr lang="en-US" altLang="ko-KR" dirty="0" err="1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css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로 분리하여 제작</a:t>
            </a:r>
            <a:endParaRPr lang="ko-KR" altLang="en-US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19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62890" y="485056"/>
            <a:ext cx="7825534" cy="6372944"/>
          </a:xfrm>
          <a:prstGeom prst="rect">
            <a:avLst/>
          </a:prstGeom>
          <a:solidFill>
            <a:schemeClr val="tx1">
              <a:lumMod val="65000"/>
              <a:lumOff val="35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76868" y="727505"/>
            <a:ext cx="4571596" cy="1369743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751801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3. </a:t>
            </a:r>
            <a:r>
              <a:rPr lang="ko-KR" altLang="en-US" sz="32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페이지 레이아웃</a:t>
            </a:r>
            <a:endParaRPr lang="en-US" altLang="ko-KR" sz="3200" dirty="0">
              <a:solidFill>
                <a:prstClr val="white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427984" y="1394176"/>
            <a:ext cx="3960440" cy="1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29" y="4556841"/>
            <a:ext cx="3620209" cy="1832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27" y="4845580"/>
            <a:ext cx="3620209" cy="1832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9" y="2836567"/>
            <a:ext cx="3613480" cy="1829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33" y="1671939"/>
            <a:ext cx="3613480" cy="1829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0" y="688973"/>
            <a:ext cx="3613480" cy="1829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643917" y="813355"/>
            <a:ext cx="43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1.</a:t>
            </a:r>
            <a:endParaRPr lang="ko-KR" altLang="en-US" sz="24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0016" y="2954764"/>
            <a:ext cx="43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2.</a:t>
            </a:r>
            <a:endParaRPr lang="ko-KR" altLang="en-US" sz="24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9832" y="2961740"/>
            <a:ext cx="43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3.</a:t>
            </a:r>
            <a:endParaRPr lang="ko-KR" altLang="en-US" sz="24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4246" y="4665891"/>
            <a:ext cx="43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4.</a:t>
            </a:r>
            <a:endParaRPr lang="ko-KR" altLang="en-US" sz="24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45430" y="4930279"/>
            <a:ext cx="43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5.</a:t>
            </a:r>
            <a:endParaRPr lang="ko-KR" altLang="en-US" sz="24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11" y="3671528"/>
            <a:ext cx="3620209" cy="1832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5362753" y="3741693"/>
            <a:ext cx="43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6.</a:t>
            </a:r>
            <a:endParaRPr lang="ko-KR" altLang="en-US" sz="24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101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8150" y="0"/>
            <a:ext cx="590585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2288" y="140996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4. </a:t>
            </a:r>
            <a:r>
              <a:rPr lang="ko-KR" altLang="en-US" sz="32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세부 내용</a:t>
            </a:r>
            <a:r>
              <a:rPr lang="en-US" altLang="ko-KR" sz="32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9935" y="1087395"/>
            <a:ext cx="44072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메뉴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이미지와 간단한 스크롤 방식 소개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버튼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방향키와 슬라이드방식을 지원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슬라이드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아래 버튼으로 가서 소개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-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전체보기 버튼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전체보기 </a:t>
            </a:r>
            <a:r>
              <a:rPr lang="ko-KR" altLang="en-US" dirty="0" err="1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뷰를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지원 </a:t>
            </a:r>
            <a:r>
              <a:rPr lang="ko-KR" altLang="en-US" dirty="0" err="1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아래부분에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각 페이지를 보기 쉽고 간단하게 이동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- CSS</a:t>
            </a: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 id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로 분류해서 위치를 각자 조정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-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슬라이드 내용</a:t>
            </a:r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자격증사진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활동내역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수상내역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이력서 내용 첨부 </a:t>
            </a:r>
            <a:endParaRPr lang="en-US" altLang="ko-KR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444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060848"/>
            <a:ext cx="9144000" cy="1296144"/>
          </a:xfrm>
          <a:prstGeom prst="rect">
            <a:avLst/>
          </a:prstGeom>
          <a:solidFill>
            <a:schemeClr val="tx1">
              <a:lumMod val="65000"/>
              <a:lumOff val="3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508104" y="2240839"/>
            <a:ext cx="4658803" cy="769441"/>
            <a:chOff x="5220072" y="2535571"/>
            <a:chExt cx="4658803" cy="769441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5220072" y="3305012"/>
              <a:ext cx="34563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601828" y="2535571"/>
              <a:ext cx="42770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solidFill>
                    <a:prstClr val="white"/>
                  </a:solidFill>
                  <a:latin typeface="a바른생각" panose="02020600000000000000" pitchFamily="18" charset="-127"/>
                  <a:ea typeface="a바른생각" panose="02020600000000000000" pitchFamily="18" charset="-127"/>
                </a:rPr>
                <a:t>감사합니다</a:t>
              </a:r>
              <a:r>
                <a:rPr lang="en-US" altLang="ko-KR" sz="4400" dirty="0">
                  <a:solidFill>
                    <a:prstClr val="white"/>
                  </a:solidFill>
                  <a:latin typeface="a옛날목욕탕B" pitchFamily="18" charset="-127"/>
                  <a:ea typeface="a옛날목욕탕B" pitchFamily="18" charset="-127"/>
                </a:rPr>
                <a:t>.</a:t>
              </a:r>
              <a:endParaRPr lang="ko-KR" altLang="en-US" sz="4400" dirty="0">
                <a:solidFill>
                  <a:prstClr val="white"/>
                </a:solidFill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63" y="2240839"/>
            <a:ext cx="888482" cy="10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53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144</Words>
  <Application>Microsoft Office PowerPoint</Application>
  <PresentationFormat>화면 슬라이드 쇼(4:3)</PresentationFormat>
  <Paragraphs>49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a바른생각</vt:lpstr>
      <vt:lpstr>a반달곰</vt:lpstr>
      <vt:lpstr>a블랙B</vt:lpstr>
      <vt:lpstr>a옛날목욕탕B</vt:lpstr>
      <vt:lpstr>맑은 고딕</vt:lpstr>
      <vt:lpstr>Arial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</dc:creator>
  <cp:lastModifiedBy>bon</cp:lastModifiedBy>
  <cp:revision>20</cp:revision>
  <dcterms:created xsi:type="dcterms:W3CDTF">2017-05-25T07:54:24Z</dcterms:created>
  <dcterms:modified xsi:type="dcterms:W3CDTF">2017-05-25T08:44:39Z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